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7" r:id="rId2"/>
    <p:sldId id="273" r:id="rId3"/>
    <p:sldId id="256" r:id="rId4"/>
    <p:sldId id="279" r:id="rId5"/>
    <p:sldId id="278" r:id="rId6"/>
    <p:sldId id="280" r:id="rId7"/>
    <p:sldId id="276" r:id="rId8"/>
    <p:sldId id="281" r:id="rId9"/>
    <p:sldId id="275" r:id="rId10"/>
    <p:sldId id="257" r:id="rId11"/>
    <p:sldId id="258" r:id="rId12"/>
    <p:sldId id="259" r:id="rId13"/>
    <p:sldId id="269" r:id="rId14"/>
    <p:sldId id="260" r:id="rId15"/>
    <p:sldId id="262" r:id="rId16"/>
    <p:sldId id="261" r:id="rId17"/>
    <p:sldId id="263" r:id="rId18"/>
    <p:sldId id="264" r:id="rId19"/>
    <p:sldId id="265" r:id="rId20"/>
    <p:sldId id="267" r:id="rId21"/>
    <p:sldId id="266" r:id="rId22"/>
    <p:sldId id="268" r:id="rId23"/>
    <p:sldId id="270" r:id="rId24"/>
    <p:sldId id="271" r:id="rId25"/>
    <p:sldId id="272" r:id="rId26"/>
    <p:sldId id="274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E5F6D-A6F3-4C15-A718-6610130F2DB9}" type="datetimeFigureOut">
              <a:rPr lang="ru-RU" smtClean="0"/>
              <a:pPr/>
              <a:t>08.12.2020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E9F727-8982-41FF-828C-D407B26AE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9F727-8982-41FF-828C-D407B26AEA8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9F727-8982-41FF-828C-D407B26AEA8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9F727-8982-41FF-828C-D407B26AEA8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9F727-8982-41FF-828C-D407B26AEA85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9F727-8982-41FF-828C-D407B26AEA85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9F727-8982-41FF-828C-D407B26AEA85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9F727-8982-41FF-828C-D407B26AEA85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9F727-8982-41FF-828C-D407B26AEA85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9F727-8982-41FF-828C-D407B26AEA85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9F727-8982-41FF-828C-D407B26AEA85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9F727-8982-41FF-828C-D407B26AEA85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DBE38-51AF-4501-9F4E-1F432798142B}" type="datetimeFigureOut">
              <a:rPr lang="ru-RU" smtClean="0"/>
              <a:pPr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6616-1041-4FEB-B53F-0A2C1CCBE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DBE38-51AF-4501-9F4E-1F432798142B}" type="datetimeFigureOut">
              <a:rPr lang="ru-RU" smtClean="0"/>
              <a:pPr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6616-1041-4FEB-B53F-0A2C1CCBE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DBE38-51AF-4501-9F4E-1F432798142B}" type="datetimeFigureOut">
              <a:rPr lang="ru-RU" smtClean="0"/>
              <a:pPr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6616-1041-4FEB-B53F-0A2C1CCBE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DBE38-51AF-4501-9F4E-1F432798142B}" type="datetimeFigureOut">
              <a:rPr lang="ru-RU" smtClean="0"/>
              <a:pPr/>
              <a:t>08.12.2020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6616-1041-4FEB-B53F-0A2C1CCBE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DBE38-51AF-4501-9F4E-1F432798142B}" type="datetimeFigureOut">
              <a:rPr lang="ru-RU" smtClean="0"/>
              <a:pPr/>
              <a:t>08.12.2020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6616-1041-4FEB-B53F-0A2C1CCBE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DBE38-51AF-4501-9F4E-1F432798142B}" type="datetimeFigureOut">
              <a:rPr lang="ru-RU" smtClean="0"/>
              <a:pPr/>
              <a:t>08.12.2020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6616-1041-4FEB-B53F-0A2C1CCBE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DBE38-51AF-4501-9F4E-1F432798142B}" type="datetimeFigureOut">
              <a:rPr lang="ru-RU" smtClean="0"/>
              <a:pPr/>
              <a:t>08.12.2020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6616-1041-4FEB-B53F-0A2C1CCBE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DBE38-51AF-4501-9F4E-1F432798142B}" type="datetimeFigureOut">
              <a:rPr lang="ru-RU" smtClean="0"/>
              <a:pPr/>
              <a:t>08.12.2020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6616-1041-4FEB-B53F-0A2C1CCBE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DBE38-51AF-4501-9F4E-1F432798142B}" type="datetimeFigureOut">
              <a:rPr lang="ru-RU" smtClean="0"/>
              <a:pPr/>
              <a:t>08.12.2020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6616-1041-4FEB-B53F-0A2C1CCBE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DBE38-51AF-4501-9F4E-1F432798142B}" type="datetimeFigureOut">
              <a:rPr lang="ru-RU" smtClean="0"/>
              <a:pPr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6616-1041-4FEB-B53F-0A2C1CCBE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DBE38-51AF-4501-9F4E-1F432798142B}" type="datetimeFigureOut">
              <a:rPr lang="ru-RU" smtClean="0"/>
              <a:pPr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6616-1041-4FEB-B53F-0A2C1CCBE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DBE38-51AF-4501-9F4E-1F432798142B}" type="datetimeFigureOut">
              <a:rPr lang="ru-RU" smtClean="0"/>
              <a:pPr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26616-1041-4FEB-B53F-0A2C1CCBE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package" Target="../embeddings/_________Microsoft_Office_Word1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Радик\Desktop\Музей начало.png"/>
          <p:cNvPicPr>
            <a:picLocks noChangeAspect="1" noChangeArrowheads="1"/>
          </p:cNvPicPr>
          <p:nvPr/>
        </p:nvPicPr>
        <p:blipFill>
          <a:blip r:embed="rId2" cstate="print"/>
          <a:srcRect b="2393"/>
          <a:stretch>
            <a:fillRect/>
          </a:stretch>
        </p:blipFill>
        <p:spPr bwMode="auto">
          <a:xfrm>
            <a:off x="0" y="0"/>
            <a:ext cx="12014200" cy="702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-243408"/>
            <a:ext cx="9143999" cy="68580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051720" y="0"/>
            <a:ext cx="6552728" cy="1080120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tt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Мәктәп музее – кешенең горурлыгын тәрбияләүче институтларның берсе.                            </a:t>
            </a:r>
            <a:r>
              <a:rPr lang="tt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Ренат Харис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C:\Users\Радик\Desktop\МУЗЕЙ\кружок музей\Р. Галятдинов\DSCN55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1484784"/>
            <a:ext cx="5976664" cy="44828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7" name="Прямоугольник 6"/>
          <p:cNvSpPr/>
          <p:nvPr/>
        </p:nvSpPr>
        <p:spPr>
          <a:xfrm>
            <a:off x="2123728" y="6021288"/>
            <a:ext cx="68407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Гимназиядә туган төбәкне өйрәнү музеен оештыручы – Рифкать Хәсән улы Галәтдинов  белән (2017)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877272"/>
            <a:ext cx="8064896" cy="720079"/>
          </a:xfrm>
        </p:spPr>
        <p:txBody>
          <a:bodyPr>
            <a:noAutofit/>
          </a:bodyPr>
          <a:lstStyle/>
          <a:p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“Гөлҗамал”  фольклор ансамбле  - музей кунаклары 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(2018)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C:\Users\Радик\Desktop\мероприятия 2020 году\Гульжамал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6652" y="0"/>
            <a:ext cx="8947348" cy="5534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5733256"/>
            <a:ext cx="8064896" cy="720079"/>
          </a:xfrm>
        </p:spPr>
        <p:txBody>
          <a:bodyPr>
            <a:noAutofit/>
          </a:bodyPr>
          <a:lstStyle/>
          <a:p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Хәрби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очучы – снайпер, отставкадагы полковник                                                                      Рифкать Садыйк улы Еремеев белән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очрашу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(2018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116632"/>
            <a:ext cx="7056784" cy="52925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877272"/>
            <a:ext cx="8064896" cy="720079"/>
          </a:xfrm>
        </p:spPr>
        <p:txBody>
          <a:bodyPr>
            <a:noAutofit/>
          </a:bodyPr>
          <a:lstStyle/>
          <a:p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“Бөек Ватан сугышының гаилә фотохроникасы” Бөтенроссия акциясенең муниципаль этабын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үткәрүдә “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 эше” түгәрәгенә йөрүче 11 нче сыйныф укучылары  актив катнашты.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(2020)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дик\Desktop\IMG-20200916-WA00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0"/>
            <a:ext cx="7524328" cy="56432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877272"/>
            <a:ext cx="8064896" cy="720079"/>
          </a:xfrm>
        </p:spPr>
        <p:txBody>
          <a:bodyPr>
            <a:noAutofit/>
          </a:bodyPr>
          <a:lstStyle/>
          <a:p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“Бөек Ватан сугышының гаилә фотохроникасы”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акциясе                          Буа телевидениесе белән бергә эшләнде.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(2019)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1" descr="C:\Users\Радик\Desktop\Акция Семейная фотохроника\IMG-20190411-WA0027.jpg"/>
          <p:cNvPicPr>
            <a:picLocks noChangeAspect="1" noChangeArrowheads="1"/>
          </p:cNvPicPr>
          <p:nvPr/>
        </p:nvPicPr>
        <p:blipFill>
          <a:blip r:embed="rId4" cstate="print"/>
          <a:srcRect l="3524" r="6623"/>
          <a:stretch>
            <a:fillRect/>
          </a:stretch>
        </p:blipFill>
        <p:spPr bwMode="auto">
          <a:xfrm>
            <a:off x="977195" y="116632"/>
            <a:ext cx="8166805" cy="511256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877272"/>
            <a:ext cx="8064896" cy="720079"/>
          </a:xfrm>
        </p:spPr>
        <p:txBody>
          <a:bodyPr>
            <a:noAutofit/>
          </a:bodyPr>
          <a:lstStyle/>
          <a:p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“Гөлҗамал”  фольклор ансамбле  - музей кунаклары 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2019)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C:\Users\Радик\Desktop\мероприятия 2020 году\Гульжамал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6652" y="0"/>
            <a:ext cx="8947348" cy="5534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877272"/>
            <a:ext cx="8064896" cy="720079"/>
          </a:xfrm>
        </p:spPr>
        <p:txBody>
          <a:bodyPr>
            <a:noAutofit/>
          </a:bodyPr>
          <a:lstStyle/>
          <a:p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Буа үзәк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китапханәсендә  якташ драматург                                                                                  Шәриф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Хөсәеновны искә алдык 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2019)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Радик\Desktop\мероприятия 2020 году\Шәһәр китапханәсендә Ш. Хөсәеновка багышланган кичә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-21304"/>
            <a:ext cx="7164288" cy="5373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877272"/>
            <a:ext cx="8064896" cy="720079"/>
          </a:xfrm>
        </p:spPr>
        <p:txBody>
          <a:bodyPr>
            <a:noAutofit/>
          </a:bodyPr>
          <a:lstStyle/>
          <a:p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Тукай исемендәге Дәүләт премиясе лауреаты </a:t>
            </a:r>
            <a:b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Ленар ага Җамалетдинов музейга китапларын тапшырды. (2018)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дик\Desktop\МУЗЕЙ\Фото НПК гимназии 28.03.18\IMG-20180328-WA01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4184" y="0"/>
            <a:ext cx="8249816" cy="5877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2" descr="C:\Users\Радик\Desktop\МУЗЕЙ\Фото НПК гимназии 28.03.18\IMG-20180328-WA0130.jpg"/>
          <p:cNvPicPr>
            <a:picLocks noChangeAspect="1" noChangeArrowheads="1"/>
          </p:cNvPicPr>
          <p:nvPr/>
        </p:nvPicPr>
        <p:blipFill>
          <a:blip r:embed="rId3" cstate="print"/>
          <a:srcRect t="11631" r="13139" b="-1768"/>
          <a:stretch>
            <a:fillRect/>
          </a:stretch>
        </p:blipFill>
        <p:spPr bwMode="auto">
          <a:xfrm>
            <a:off x="755576" y="0"/>
            <a:ext cx="8388424" cy="609329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971600" y="6093296"/>
            <a:ext cx="756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Гимназия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кунагы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Ульян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өлкәсе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татар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төбәк милли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мохтарият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Башкарма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комитеты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рәисе Рәмис Фарук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улы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Сафин (2018)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3999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260648"/>
            <a:ext cx="6400800" cy="6408712"/>
          </a:xfrm>
        </p:spPr>
        <p:txBody>
          <a:bodyPr>
            <a:noAutofit/>
          </a:bodyPr>
          <a:lstStyle/>
          <a:p>
            <a:r>
              <a:rPr lang="tt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Солдат хатлары </a:t>
            </a:r>
            <a:r>
              <a:rPr lang="tt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укыдык                           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9 </a:t>
            </a:r>
            <a:r>
              <a:rPr lang="tt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нчы май - Бөек Җиңү көне. Халкыбызның дәһшәтле сугышта җиңү яулаганына 73 ел вакыт узып киткән. Безгә тыныч тормыш бүләк иткән сугыш батырларын онытырга тиеш түгелбез. </a:t>
            </a:r>
            <a:endParaRPr lang="tt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t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Буа </a:t>
            </a:r>
            <a:r>
              <a:rPr lang="tt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районыннан  Бөек Ватан сугышында ун меңнән артык кеше катнаша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3082се генә исән кайта. </a:t>
            </a:r>
            <a:r>
              <a:rPr lang="tt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Җиде меңгә якыны сугыш кырларында ятып кала. Шуларның берсе - Низамиев Габделхак Абдулла улы. Ул 1925 нче елда Каенлык авылында туа. 1942 нче елда сугышка алына. Үзенең хатларында дошман җиренә парашюттан сикерүе турында яза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Соңгы </a:t>
            </a:r>
            <a:r>
              <a:rPr lang="tt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хаты 1945 нче елның апрель аенда килә. Сугыш бетәргә санаулы көннәр калганда гына, чит илдә 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вафат була. </a:t>
            </a:r>
          </a:p>
          <a:p>
            <a:pPr algn="just"/>
            <a:r>
              <a:rPr lang="tt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Габделхак </a:t>
            </a:r>
            <a:r>
              <a:rPr lang="tt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Низамиевның сугыш кырыннан язган хатларын әти-әнисе кадерләп саклый. Энесенең килене Рузинә Низамиева ул хатлар белән укучыларны да таныштырды. Безгә бәхетле тормыш бүләк иткән сугыш ветераннарын онытмаска кушты</a:t>
            </a:r>
            <a:r>
              <a:rPr lang="tt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                                        ( 8 нче май, 2018 нче ел)</a:t>
            </a: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3999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5805264"/>
            <a:ext cx="6760840" cy="864096"/>
          </a:xfrm>
        </p:spPr>
        <p:txBody>
          <a:bodyPr>
            <a:noAutofit/>
          </a:bodyPr>
          <a:lstStyle/>
          <a:p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Каенлык авылыннан Низамиев Габделхак Абдулла улының сугыш кырыннан язган хатлары</a:t>
            </a:r>
            <a:r>
              <a:rPr lang="tt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(2018)  </a:t>
            </a:r>
          </a:p>
          <a:p>
            <a:r>
              <a:rPr lang="tt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K:\солдатские письма фотолар\Рисунок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-315417"/>
            <a:ext cx="8892480" cy="59621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3999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5445224"/>
            <a:ext cx="7624936" cy="648072"/>
          </a:xfrm>
        </p:spPr>
        <p:txBody>
          <a:bodyPr>
            <a:noAutofit/>
          </a:bodyPr>
          <a:lstStyle/>
          <a:p>
            <a:r>
              <a:rPr lang="tt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Солдат хатлары </a:t>
            </a:r>
            <a:r>
              <a:rPr lang="tt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белән гимназиянең татар теле һәм әдәбияты укытучысы Рузинә Һадиевна Низамиева таныштырды </a:t>
            </a:r>
            <a:r>
              <a:rPr lang="tt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(2018)    </a:t>
            </a:r>
          </a:p>
          <a:p>
            <a:r>
              <a:rPr lang="tt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8" name="Picture 6" descr="K:\солдатские письма фотолар\Рисунок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0"/>
            <a:ext cx="8029978" cy="5157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3999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5877272"/>
            <a:ext cx="6400800" cy="576064"/>
          </a:xfrm>
        </p:spPr>
        <p:txBody>
          <a:bodyPr>
            <a:noAutofit/>
          </a:bodyPr>
          <a:lstStyle/>
          <a:p>
            <a:r>
              <a:rPr lang="tt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Рәүф Төхфәтуллин 27 ел армиядә хезмәт итә. </a:t>
            </a:r>
          </a:p>
          <a:p>
            <a:r>
              <a:rPr lang="tt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Радик\Desktop\мой класс(фото)\встреча с ветераном вов\DSCN5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3210" y="-243408"/>
            <a:ext cx="7850790" cy="5888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3999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5661248"/>
            <a:ext cx="6400800" cy="864096"/>
          </a:xfrm>
        </p:spPr>
        <p:txBody>
          <a:bodyPr>
            <a:noAutofit/>
          </a:bodyPr>
          <a:lstStyle/>
          <a:p>
            <a:r>
              <a:rPr lang="tt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Сугыш ветераны Рәүф абый Төхфәтуллин</a:t>
            </a:r>
          </a:p>
          <a:p>
            <a:r>
              <a:rPr lang="tt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үзенең шәхси күгәзмәсе янында (2018)     </a:t>
            </a:r>
          </a:p>
          <a:p>
            <a:r>
              <a:rPr lang="tt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Радик\Desktop\мой класс(фото)\встреча с ветераном вов\DSCN51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4325" y="-171400"/>
            <a:ext cx="7872243" cy="5904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5805264"/>
            <a:ext cx="6933456" cy="638944"/>
          </a:xfrm>
        </p:spPr>
        <p:txBody>
          <a:bodyPr>
            <a:noAutofit/>
          </a:bodyPr>
          <a:lstStyle/>
          <a:p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Рәүф </a:t>
            </a:r>
            <a:r>
              <a:rPr lang="tt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Төхватуллин сугышта лейтенант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дәрәҗәсендә</a:t>
            </a:r>
            <a:b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танклар группасы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камандиры була.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Радик\Desktop\мой класс(фото)\встреча с ветераном вов\DSCN515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6589"/>
          <a:stretch>
            <a:fillRect/>
          </a:stretch>
        </p:blipFill>
        <p:spPr bwMode="auto">
          <a:xfrm>
            <a:off x="1659165" y="-243408"/>
            <a:ext cx="7484835" cy="6021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6219056"/>
            <a:ext cx="7509520" cy="638944"/>
          </a:xfrm>
        </p:spPr>
        <p:txBody>
          <a:bodyPr>
            <a:noAutofit/>
          </a:bodyPr>
          <a:lstStyle/>
          <a:p>
            <a:r>
              <a:rPr lang="tt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Рәүф абый Төхватуллинның өендә кунакта </a:t>
            </a:r>
            <a:r>
              <a:rPr lang="tt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(2017)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Радик\Desktop\МУЗЕЙ\кружок музей\читаем солдатские письма\DSCN564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5578" y="-243408"/>
            <a:ext cx="8064896" cy="6048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365104"/>
            <a:ext cx="4341168" cy="638944"/>
          </a:xfrm>
        </p:spPr>
        <p:txBody>
          <a:bodyPr>
            <a:noAutofit/>
          </a:bodyPr>
          <a:lstStyle/>
          <a:p>
            <a:r>
              <a:rPr lang="tt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Шәһәрнең туган якны өйрәнү музеенда</a:t>
            </a:r>
            <a:br>
              <a:rPr lang="tt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“Солдат хатлары укыйбыз” акциясендә катнаштык  (2017)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Радик\Desktop\МУЗЕЙ\кружок музей\читаем солдатские письма\IMG-20171013-WA003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-243408"/>
            <a:ext cx="4139952" cy="5519936"/>
          </a:xfrm>
          <a:prstGeom prst="rect">
            <a:avLst/>
          </a:prstGeom>
          <a:noFill/>
        </p:spPr>
      </p:pic>
      <p:pic>
        <p:nvPicPr>
          <p:cNvPr id="7171" name="Picture 3" descr="C:\Users\Радик\Desktop\МУЗЕЙ\кружок музей\читаем солдатские письма\IMG-20171013-WA00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88640"/>
            <a:ext cx="2952328" cy="393643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411760" y="5373216"/>
            <a:ext cx="65527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t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Рәүф ага озак еллар гаиләсеннән читтә яши, шуңа күрә аның сугыш кырыннан язган хатлары сакланмаган. Шулай да ветеран, 97 яшьтә булуга карамастан, аларның эчтәлеген яхшы хәтерли: укучыларга “сәлам” сүзеннән алып ахырына кадәр сөйләп бирде. 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43408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5805264"/>
            <a:ext cx="7221488" cy="638944"/>
          </a:xfrm>
        </p:spPr>
        <p:txBody>
          <a:bodyPr>
            <a:noAutofit/>
          </a:bodyPr>
          <a:lstStyle/>
          <a:p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Идрисова Динә </a:t>
            </a:r>
            <a:r>
              <a:rPr lang="tt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Салих Риза улы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Сайкинның апасы </a:t>
            </a:r>
            <a:r>
              <a:rPr lang="tt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Камәриягә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язган хатын укый.</a:t>
            </a:r>
            <a:r>
              <a:rPr lang="tt-RU" sz="2000" dirty="0"/>
              <a:t> </a:t>
            </a:r>
            <a:r>
              <a:rPr lang="tt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“Киләчәктә күрешүне телим”, - дип тәмамланса да, хат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герое 1945 нче елда  </a:t>
            </a:r>
            <a:r>
              <a:rPr lang="tt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сугыш кырында ятып кала.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Радик\Desktop\МУЗЕЙ\кружок музей\читаем солдатские письма\IMG_1030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6693" y="-171400"/>
            <a:ext cx="8057307" cy="5373216"/>
          </a:xfrm>
          <a:prstGeom prst="rect">
            <a:avLst/>
          </a:prstGeom>
          <a:noFill/>
        </p:spPr>
      </p:pic>
      <p:pic>
        <p:nvPicPr>
          <p:cNvPr id="8195" name="Picture 3" descr="C:\Users\Радик\Desktop\МУЗЕЙ\кружок музей\читаем солдатские письма\IMG_10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268760" y="1916832"/>
            <a:ext cx="3329655" cy="2220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3999" cy="6858000"/>
          </a:xfrm>
          <a:prstGeom prst="rect">
            <a:avLst/>
          </a:prstGeom>
          <a:noFill/>
        </p:spPr>
      </p:pic>
      <p:pic>
        <p:nvPicPr>
          <p:cNvPr id="8195" name="Picture 3" descr="C:\Users\Радик\Desktop\МУЗЕЙ\кружок музей\читаем солдатские письма\IMG_1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268760"/>
            <a:ext cx="3779238" cy="4248472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139952" y="980728"/>
            <a:ext cx="4618856" cy="5361459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	Өчпочмаклы </a:t>
            </a:r>
            <a:r>
              <a:rPr lang="tt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хатлар. Читенә кыр почтасының тәртип саны куелган. Цензура аша үткәнлеккә штемпель сугылган. Төрле кара белән язылган. Ләкин һәр хатта бер максат ачык чагыла: җиңүгә ышаныч! Алардан күпме җылылык бөркелеп тора! Балалар янында булырга теләү, тамаклары тукмы, өсләре бөтенме дип борчылу, аларны кысып кочарга теләү, яннарында була, булыша алмауга үкенү... Барысын 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 саклый </a:t>
            </a:r>
            <a:r>
              <a:rPr lang="tt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 солдат хатлары</a:t>
            </a: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Кайнар тир, әче күз яше, дары исе аңкып торган хатлар! Кәгазе таушалып, язуы танымаслык хәлгә килгән...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331640" y="0"/>
            <a:ext cx="8229600" cy="836712"/>
          </a:xfrm>
        </p:spPr>
        <p:txBody>
          <a:bodyPr>
            <a:noAutofit/>
          </a:bodyPr>
          <a:lstStyle/>
          <a:p>
            <a:r>
              <a:rPr lang="tt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“Тарихи хәтер. Сугыш чоры хатлары”                                                                          республика партия проектын тормышка ашырып...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805264"/>
            <a:ext cx="7293496" cy="638944"/>
          </a:xfrm>
        </p:spPr>
        <p:txBody>
          <a:bodyPr>
            <a:noAutofit/>
          </a:bodyPr>
          <a:lstStyle/>
          <a:p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Шәһәрнең туган якны өйрәнү музеенда</a:t>
            </a:r>
            <a:b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“Солдат хатлары укыйбыз” акциясендә катнаштык (2017)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C:\Users\Радик\Desktop\МУЗЕЙ\кружок музей\читаем солдатские письма\IMG_1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916832" y="2204864"/>
            <a:ext cx="3329655" cy="2220464"/>
          </a:xfrm>
          <a:prstGeom prst="rect">
            <a:avLst/>
          </a:prstGeom>
          <a:noFill/>
        </p:spPr>
      </p:pic>
      <p:pic>
        <p:nvPicPr>
          <p:cNvPr id="9219" name="Picture 3" descr="C:\Users\Радик\Desktop\МУЗЕЙ\кружок музей\читаем солдатские письма\IMG-20171013-WA0043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1125" y="-243408"/>
            <a:ext cx="7872875" cy="5904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3999" cy="68580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907704" y="5805264"/>
            <a:ext cx="6912768" cy="54977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«Үлемсез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полк»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акциясе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9 май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бәйрәменең күркәм традициясен</a:t>
            </a:r>
            <a:r>
              <a:rPr lang="tt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 әйләнде. 8 нче сыйныф укучылары да гаилә тарихын белергә ярдәм итүче бу акциягә теләп </a:t>
            </a:r>
            <a:r>
              <a:rPr lang="tt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катнашты. (2018)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Радик\Desktop\DSCN6185.JPG"/>
          <p:cNvPicPr>
            <a:picLocks noChangeAspect="1" noChangeArrowheads="1"/>
          </p:cNvPicPr>
          <p:nvPr/>
        </p:nvPicPr>
        <p:blipFill>
          <a:blip r:embed="rId3" cstate="print"/>
          <a:srcRect r="8657" b="8436"/>
          <a:stretch>
            <a:fillRect/>
          </a:stretch>
        </p:blipFill>
        <p:spPr bwMode="auto">
          <a:xfrm>
            <a:off x="1223120" y="-171400"/>
            <a:ext cx="7920880" cy="59555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3999" cy="68580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691680" y="5517232"/>
            <a:ext cx="7272808" cy="549775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tt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“</a:t>
            </a:r>
            <a:r>
              <a:rPr lang="tt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Идел-Пресс” полиграфия-нәшрият генераль директоры булып эшләгән Ислам Әхмәтҗанов,  Россия Федерациясе Дәүләт премиясе, Г.Тукай исемендәге ТР Дәүләт </a:t>
            </a:r>
            <a:r>
              <a:rPr lang="tt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премиясе лауреаты</a:t>
            </a:r>
            <a:r>
              <a:rPr lang="tt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халык шагыйре Ренат </a:t>
            </a:r>
            <a:r>
              <a:rPr lang="tt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Харис, гимназия директоры Л.Б. Зиннәтуллин, директор урынбасары Г.М. Корбанова “Музей </a:t>
            </a:r>
            <a:r>
              <a:rPr lang="tt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түгәрәге”нә йөрүче укучылар </a:t>
            </a:r>
            <a:r>
              <a:rPr lang="tt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белән (2018)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Радик\Desktop\DSCN60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4939" y="-243408"/>
            <a:ext cx="7539061" cy="5654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3999" cy="68580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619672" y="5445224"/>
            <a:ext cx="7200800" cy="54977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Рузинә Һади кызы Низамиева </a:t>
            </a:r>
          </a:p>
          <a:p>
            <a:pPr algn="ctr">
              <a:buNone/>
            </a:pPr>
            <a:r>
              <a:rPr lang="tt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шагыйрә Гөлнур Хәлил кызы Айзетуллова белән (2018)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Радик\Desktop\МУЗЕЙ\Фото НПК гимназии 28.03.18\IMG-20180328-WA00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061" y="-243408"/>
            <a:ext cx="8448939" cy="5112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43408"/>
            <a:ext cx="9143999" cy="68580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627784" y="5229200"/>
            <a:ext cx="6264696" cy="144016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tt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Рәшит Маликов – гимназия укучысы, Татарстан Фәннәр академиясенең Ш. Мәрҗани исемендәге Тарих институты аспиранты,  “Буа шәһәренең мөселман гыйбадәтханәләре тарихы” китабы (2009) авторы.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C:\Users\Радик\Desktop\МУЗЕЙ\Фото НПК гимназии 28.03.18\IMG-20180328-WA01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0"/>
            <a:ext cx="6833659" cy="5125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Радик\Desktop\FloraSlaidPr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-243408"/>
            <a:ext cx="9143999" cy="68580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231232" y="5661248"/>
            <a:ext cx="6912768" cy="837807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Кунагыбыз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Бөтендөнья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татар конгрессы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каршындагы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калфак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татар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хатын-кызлары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иҗтимагый оешмасы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рәисе Кадрия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Рәис кызы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Идрисова (2019) 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-243408"/>
            <a:ext cx="6588224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Радик\Desktop\img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255183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043608" y="476672"/>
          <a:ext cx="3840867" cy="5256584"/>
        </p:xfrm>
        <a:graphic>
          <a:graphicData uri="http://schemas.openxmlformats.org/presentationml/2006/ole">
            <p:oleObj spid="_x0000_s3074" name="Документ" r:id="rId4" imgW="5958115" imgH="8435733" progId="Word.Document.12">
              <p:embed/>
            </p:oleObj>
          </a:graphicData>
        </a:graphic>
      </p:graphicFrame>
      <p:pic>
        <p:nvPicPr>
          <p:cNvPr id="7171" name="Picture 3" descr="K:\SMS -дети 2017-2018\SMSдети\байрак газетасы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620688"/>
            <a:ext cx="2915466" cy="26113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0" name="Скругленный прямоугольник 9"/>
          <p:cNvSpPr/>
          <p:nvPr/>
        </p:nvSpPr>
        <p:spPr>
          <a:xfrm>
            <a:off x="971600" y="764704"/>
            <a:ext cx="3744416" cy="79208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Матбугат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басылган</a:t>
            </a:r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безнең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язмалар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115616" y="5733256"/>
            <a:ext cx="3384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Акция 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Читаем солдатские письма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tt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(Буинский краеведческий музей, 13. 10. 2017)</a:t>
            </a: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84168" y="3284984"/>
            <a:ext cx="2520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Акция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Их имена бессмертны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tt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(фое гимназии, 25. 04. 2017)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1" name="Picture 3" descr="C:\Users\Радик\Desktop\IMG-20190411-WA0050.jpg"/>
          <p:cNvPicPr>
            <a:picLocks noChangeAspect="1" noChangeArrowheads="1"/>
          </p:cNvPicPr>
          <p:nvPr/>
        </p:nvPicPr>
        <p:blipFill>
          <a:blip r:embed="rId6" cstate="print"/>
          <a:srcRect t="8596" b="14040"/>
          <a:stretch>
            <a:fillRect/>
          </a:stretch>
        </p:blipFill>
        <p:spPr bwMode="auto">
          <a:xfrm>
            <a:off x="5652120" y="3717032"/>
            <a:ext cx="2232248" cy="1944216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148064" y="5661248"/>
            <a:ext cx="3456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Акция 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Семейные фотохроники Великой Отечественной войны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tt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(краеведческий музей гимназии, 11. 04. 2019)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7" cstate="print"/>
          <a:srcRect l="7802" t="15603" r="19384" b="6382"/>
          <a:stretch>
            <a:fillRect/>
          </a:stretch>
        </p:blipFill>
        <p:spPr bwMode="auto">
          <a:xfrm>
            <a:off x="7884368" y="3933056"/>
            <a:ext cx="75608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560</Words>
  <Application>Microsoft Office PowerPoint</Application>
  <PresentationFormat>Экран (4:3)</PresentationFormat>
  <Paragraphs>55</Paragraphs>
  <Slides>27</Slides>
  <Notes>11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Тема Office</vt:lpstr>
      <vt:lpstr>Документ</vt:lpstr>
      <vt:lpstr>Слайд 1</vt:lpstr>
      <vt:lpstr>Слайд 2</vt:lpstr>
      <vt:lpstr>“Гөлҗамал”  фольклор ансамбле  - музей кунаклары  (2018)</vt:lpstr>
      <vt:lpstr>Хәрби очучы – снайпер, отставкадагы полковник                                                                      Рифкать Садыйк улы Еремеев белән очрашу (2018)</vt:lpstr>
      <vt:lpstr>“Бөек Ватан сугышының гаилә фотохроникасы” Бөтенроссия акциясенең муниципаль этабын үткәрүдә “Музей эше” түгәрәгенә йөрүче 11 нче сыйныф укучылары  актив катнашты. (2020)</vt:lpstr>
      <vt:lpstr>“Бөек Ватан сугышының гаилә фотохроникасы” акциясе                          Буа телевидениесе белән бергә эшләнде. (2019)</vt:lpstr>
      <vt:lpstr>“Гөлҗамал”  фольклор ансамбле  - музей кунаклары  (2019)</vt:lpstr>
      <vt:lpstr>Буа үзәк китапханәсендә  якташ драматург                                                                                  Шәриф Хөсәеновны искә алдык  (2019)</vt:lpstr>
      <vt:lpstr>Г. Тукай исемендәге Дәүләт премиясе лауреаты  Ленар ага Җамалетдинов музейга китапларын тапшырды. (2018)</vt:lpstr>
      <vt:lpstr>Слайд 10</vt:lpstr>
      <vt:lpstr>Слайд 11</vt:lpstr>
      <vt:lpstr>Слайд 12</vt:lpstr>
      <vt:lpstr>Слайд 13</vt:lpstr>
      <vt:lpstr>Слайд 14</vt:lpstr>
      <vt:lpstr>Слайд 15</vt:lpstr>
      <vt:lpstr>Рәүф Төхватуллин сугышта лейтенант дәрәҗәсендә  танклар группасы камандиры була. </vt:lpstr>
      <vt:lpstr>Рәүф абый Төхватуллинның өендә кунакта (2017) </vt:lpstr>
      <vt:lpstr>Шәһәрнең туган якны өйрәнү музеенда “Солдат хатлары укыйбыз” акциясендә катнаштык  (2017)</vt:lpstr>
      <vt:lpstr>Идрисова Динә Салих Риза улы Сайкинның апасы Камәриягә язган хатын укый. “Киләчәктә күрешүне телим”, - дип тәмамланса да, хат герое 1945 нче елда  сугыш кырында ятып кала.  </vt:lpstr>
      <vt:lpstr>“Тарихи хәтер. Сугыш чоры хатлары”                                                                          республика партия проектын тормышка ашырып...</vt:lpstr>
      <vt:lpstr>Шәһәрнең туган якны өйрәнү музеенда “Солдат хатлары укыйбыз” акциясендә катнаштык (2017)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Г. Тукай премиясе лауреаты Ленар Җамалетдинов музейга китапларын тапшырды</dc:title>
  <dc:creator>Радик</dc:creator>
  <cp:lastModifiedBy>Радик</cp:lastModifiedBy>
  <cp:revision>34</cp:revision>
  <dcterms:created xsi:type="dcterms:W3CDTF">2019-03-28T12:08:39Z</dcterms:created>
  <dcterms:modified xsi:type="dcterms:W3CDTF">2020-12-08T20:22:13Z</dcterms:modified>
</cp:coreProperties>
</file>